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FD87BDD-BA12-4196-A524-AEBE2E572F08}" v="713" dt="2023-11-29T17:15:21.26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75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Alcím mintájának szerkesztése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1901C-D33B-4565-A7E4-5DF903098DB6}" type="datetimeFigureOut">
              <a:rPr lang="hu-HU" smtClean="0"/>
              <a:t>2024.01.16.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FF2AA-B0B2-4F6D-BCD1-ED89749CA0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3317465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1901C-D33B-4565-A7E4-5DF903098DB6}" type="datetimeFigureOut">
              <a:rPr lang="hu-HU" smtClean="0"/>
              <a:t>2024.01.16.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FF2AA-B0B2-4F6D-BCD1-ED89749CA0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6630912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1901C-D33B-4565-A7E4-5DF903098DB6}" type="datetimeFigureOut">
              <a:rPr lang="hu-HU" smtClean="0"/>
              <a:t>2024.01.16.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FF2AA-B0B2-4F6D-BCD1-ED89749CA0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7722557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1901C-D33B-4565-A7E4-5DF903098DB6}" type="datetimeFigureOut">
              <a:rPr lang="hu-HU" smtClean="0"/>
              <a:t>2024.01.16.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FF2AA-B0B2-4F6D-BCD1-ED89749CA0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8105029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1901C-D33B-4565-A7E4-5DF903098DB6}" type="datetimeFigureOut">
              <a:rPr lang="hu-HU" smtClean="0"/>
              <a:t>2024.01.16.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FF2AA-B0B2-4F6D-BCD1-ED89749CA0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3563581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1901C-D33B-4565-A7E4-5DF903098DB6}" type="datetimeFigureOut">
              <a:rPr lang="hu-HU" smtClean="0"/>
              <a:t>2024.01.16.</a:t>
            </a:fld>
            <a:endParaRPr lang="hu-HU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FF2AA-B0B2-4F6D-BCD1-ED89749CA0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246954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Szöveg hely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7" name="Dátum hely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1901C-D33B-4565-A7E4-5DF903098DB6}" type="datetimeFigureOut">
              <a:rPr lang="hu-HU" smtClean="0"/>
              <a:t>2024.01.16.</a:t>
            </a:fld>
            <a:endParaRPr lang="hu-HU"/>
          </a:p>
        </p:txBody>
      </p:sp>
      <p:sp>
        <p:nvSpPr>
          <p:cNvPr id="8" name="Élőláb hely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Dia számának hely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FF2AA-B0B2-4F6D-BCD1-ED89749CA0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4291685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Dátum hely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1901C-D33B-4565-A7E4-5DF903098DB6}" type="datetimeFigureOut">
              <a:rPr lang="hu-HU" smtClean="0"/>
              <a:t>2024.01.16.</a:t>
            </a:fld>
            <a:endParaRPr lang="hu-HU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FF2AA-B0B2-4F6D-BCD1-ED89749CA0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9978327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1901C-D33B-4565-A7E4-5DF903098DB6}" type="datetimeFigureOut">
              <a:rPr lang="hu-HU" smtClean="0"/>
              <a:t>2024.01.16.</a:t>
            </a:fld>
            <a:endParaRPr lang="hu-HU"/>
          </a:p>
        </p:txBody>
      </p:sp>
      <p:sp>
        <p:nvSpPr>
          <p:cNvPr id="3" name="Élőláb hely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FF2AA-B0B2-4F6D-BCD1-ED89749CA0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0781276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1901C-D33B-4565-A7E4-5DF903098DB6}" type="datetimeFigureOut">
              <a:rPr lang="hu-HU" smtClean="0"/>
              <a:t>2024.01.16.</a:t>
            </a:fld>
            <a:endParaRPr lang="hu-HU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FF2AA-B0B2-4F6D-BCD1-ED89749CA0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9030843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Kép helye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1901C-D33B-4565-A7E4-5DF903098DB6}" type="datetimeFigureOut">
              <a:rPr lang="hu-HU" smtClean="0"/>
              <a:t>2024.01.16.</a:t>
            </a:fld>
            <a:endParaRPr lang="hu-HU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FF2AA-B0B2-4F6D-BCD1-ED89749CA0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8830660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3"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F1901C-D33B-4565-A7E4-5DF903098DB6}" type="datetimeFigureOut">
              <a:rPr lang="hu-HU" smtClean="0"/>
              <a:t>2024.01.16.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2FF2AA-B0B2-4F6D-BCD1-ED89749CA0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7980629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Kép 4" descr="A képen ital, kávé, étel, Tálalóeszközök látható&#10;&#10;Automatikusan generált leírás">
            <a:extLst>
              <a:ext uri="{FF2B5EF4-FFF2-40B4-BE49-F238E27FC236}">
                <a16:creationId xmlns:a16="http://schemas.microsoft.com/office/drawing/2014/main" id="{11D237B6-EDD9-48DA-1812-E1A53E26F7C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3127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1345870" y="4101"/>
            <a:ext cx="9144000" cy="1168701"/>
          </a:xfrm>
        </p:spPr>
        <p:txBody>
          <a:bodyPr>
            <a:normAutofit/>
          </a:bodyPr>
          <a:lstStyle/>
          <a:p>
            <a:r>
              <a:rPr lang="hu-HU">
                <a:solidFill>
                  <a:srgbClr val="FFFFFF"/>
                </a:solidFill>
                <a:cs typeface="Calibri Light"/>
              </a:rPr>
              <a:t>Lucky Cafe</a:t>
            </a:r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1524000" y="1596313"/>
            <a:ext cx="9144000" cy="1098395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hu-HU">
                <a:solidFill>
                  <a:srgbClr val="FFFFFF"/>
                </a:solidFill>
                <a:cs typeface="Calibri"/>
              </a:rPr>
              <a:t>Adam Asfour, Bence Deak, Vince Fabis, Bence Horvath, David Hegedus</a:t>
            </a:r>
            <a:endParaRPr lang="hu-HU">
              <a:solidFill>
                <a:srgbClr val="FFFFFF"/>
              </a:solidFill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667484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Kép 4" descr="A képen ital, kávé, étel, Tálalóeszközök látható&#10;&#10;Automatikusan generált leírás">
            <a:extLst>
              <a:ext uri="{FF2B5EF4-FFF2-40B4-BE49-F238E27FC236}">
                <a16:creationId xmlns:a16="http://schemas.microsoft.com/office/drawing/2014/main" id="{A6AE44D7-6489-BC61-597D-E34DD7DECC3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3127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68F2BF34-4806-32C2-9906-0FC5152457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06338" y="192128"/>
            <a:ext cx="5779325" cy="871817"/>
          </a:xfrm>
        </p:spPr>
        <p:txBody>
          <a:bodyPr>
            <a:normAutofit fontScale="90000"/>
          </a:bodyPr>
          <a:lstStyle/>
          <a:p>
            <a:r>
              <a:rPr lang="hu-HU" dirty="0" err="1">
                <a:solidFill>
                  <a:srgbClr val="FFFFFF"/>
                </a:solidFill>
                <a:latin typeface="Calibri Light"/>
                <a:ea typeface="Calibri Light"/>
                <a:cs typeface="Calibri Light"/>
              </a:rPr>
              <a:t>Validitation</a:t>
            </a:r>
            <a:r>
              <a:rPr lang="hu-HU" dirty="0">
                <a:solidFill>
                  <a:srgbClr val="FFFFFF"/>
                </a:solidFill>
                <a:latin typeface="Calibri Light"/>
                <a:ea typeface="Calibri Light"/>
                <a:cs typeface="Calibri Light"/>
              </a:rPr>
              <a:t> </a:t>
            </a:r>
            <a:r>
              <a:rPr lang="hu-HU" dirty="0" err="1">
                <a:solidFill>
                  <a:srgbClr val="FFFFFF"/>
                </a:solidFill>
                <a:latin typeface="Calibri Light"/>
                <a:ea typeface="Calibri Light"/>
                <a:cs typeface="Calibri Light"/>
              </a:rPr>
              <a:t>images</a:t>
            </a:r>
            <a:endParaRPr lang="hu-HU" dirty="0" err="1"/>
          </a:p>
        </p:txBody>
      </p:sp>
      <p:pic>
        <p:nvPicPr>
          <p:cNvPr id="3" name="Kép 2" descr="A képen szöveg, képernyőkép, szám látható&#10;&#10;Automatikusan generált leírás">
            <a:extLst>
              <a:ext uri="{FF2B5EF4-FFF2-40B4-BE49-F238E27FC236}">
                <a16:creationId xmlns:a16="http://schemas.microsoft.com/office/drawing/2014/main" id="{846F43F5-C721-F8EF-4EEA-CF895A697B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776" y="1289790"/>
            <a:ext cx="5989122" cy="5555017"/>
          </a:xfrm>
          <a:prstGeom prst="rect">
            <a:avLst/>
          </a:prstGeom>
        </p:spPr>
      </p:pic>
      <p:pic>
        <p:nvPicPr>
          <p:cNvPr id="8" name="Kép 7" descr="A képen szöveg, képernyőkép, szoftver látható&#10;&#10;Automatikusan generált leírás">
            <a:extLst>
              <a:ext uri="{FF2B5EF4-FFF2-40B4-BE49-F238E27FC236}">
                <a16:creationId xmlns:a16="http://schemas.microsoft.com/office/drawing/2014/main" id="{0F57981D-B92B-68C7-CAC2-BD6530B5FD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7981" y="1292431"/>
            <a:ext cx="3909206" cy="5559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2791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Kép 4" descr="A képen ital, kávé, étel, Tálalóeszközök látható&#10;&#10;Automatikusan generált leírás">
            <a:extLst>
              <a:ext uri="{FF2B5EF4-FFF2-40B4-BE49-F238E27FC236}">
                <a16:creationId xmlns:a16="http://schemas.microsoft.com/office/drawing/2014/main" id="{A6AE44D7-6489-BC61-597D-E34DD7DECC3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3127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pic>
        <p:nvPicPr>
          <p:cNvPr id="4" name="Kép 3" descr="A képen szöveg, képernyőkép, szoftver látható&#10;&#10;Automatikusan generált leírás">
            <a:extLst>
              <a:ext uri="{FF2B5EF4-FFF2-40B4-BE49-F238E27FC236}">
                <a16:creationId xmlns:a16="http://schemas.microsoft.com/office/drawing/2014/main" id="{A1F42A9F-0123-214D-55EE-41E59F57A4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4787" y="-3958"/>
            <a:ext cx="3750869" cy="6865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5910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Kép 4" descr="A képen ital, kávé, étel, Tálalóeszközök látható&#10;&#10;Automatikusan generált leírás">
            <a:extLst>
              <a:ext uri="{FF2B5EF4-FFF2-40B4-BE49-F238E27FC236}">
                <a16:creationId xmlns:a16="http://schemas.microsoft.com/office/drawing/2014/main" id="{A6AE44D7-6489-BC61-597D-E34DD7DECC3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3127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68F2BF34-4806-32C2-9906-0FC5152457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34935" y="716620"/>
            <a:ext cx="9332025" cy="1930700"/>
          </a:xfrm>
        </p:spPr>
        <p:txBody>
          <a:bodyPr>
            <a:normAutofit fontScale="90000"/>
          </a:bodyPr>
          <a:lstStyle/>
          <a:p>
            <a:r>
              <a:rPr lang="hu-HU" sz="7200" err="1">
                <a:solidFill>
                  <a:srgbClr val="FFFFFF"/>
                </a:solidFill>
                <a:latin typeface="Calibri Light"/>
                <a:ea typeface="Calibri Light"/>
                <a:cs typeface="Calibri Light"/>
              </a:rPr>
              <a:t>Thank</a:t>
            </a:r>
            <a:r>
              <a:rPr lang="hu-HU" sz="7200" dirty="0">
                <a:solidFill>
                  <a:srgbClr val="FFFFFF"/>
                </a:solidFill>
                <a:latin typeface="Calibri Light"/>
                <a:ea typeface="Calibri Light"/>
                <a:cs typeface="Calibri Light"/>
              </a:rPr>
              <a:t> </a:t>
            </a:r>
            <a:r>
              <a:rPr lang="hu-HU" sz="7200" err="1">
                <a:solidFill>
                  <a:srgbClr val="FFFFFF"/>
                </a:solidFill>
                <a:latin typeface="Calibri Light"/>
                <a:ea typeface="Calibri Light"/>
                <a:cs typeface="Calibri Light"/>
              </a:rPr>
              <a:t>you</a:t>
            </a:r>
            <a:r>
              <a:rPr lang="hu-HU" sz="7200" dirty="0">
                <a:solidFill>
                  <a:srgbClr val="FFFFFF"/>
                </a:solidFill>
                <a:latin typeface="Calibri Light"/>
                <a:ea typeface="Calibri Light"/>
                <a:cs typeface="Calibri Light"/>
              </a:rPr>
              <a:t> </a:t>
            </a:r>
            <a:r>
              <a:rPr lang="hu-HU" sz="7200" err="1">
                <a:solidFill>
                  <a:srgbClr val="FFFFFF"/>
                </a:solidFill>
                <a:latin typeface="Calibri Light"/>
                <a:ea typeface="Calibri Light"/>
                <a:cs typeface="Calibri Light"/>
              </a:rPr>
              <a:t>for</a:t>
            </a:r>
            <a:r>
              <a:rPr lang="hu-HU" sz="7200" dirty="0">
                <a:solidFill>
                  <a:srgbClr val="FFFFFF"/>
                </a:solidFill>
                <a:latin typeface="Calibri Light"/>
                <a:ea typeface="Calibri Light"/>
                <a:cs typeface="Calibri Light"/>
              </a:rPr>
              <a:t> </a:t>
            </a:r>
            <a:r>
              <a:rPr lang="hu-HU" sz="7200" err="1">
                <a:solidFill>
                  <a:srgbClr val="FFFFFF"/>
                </a:solidFill>
                <a:latin typeface="Calibri Light"/>
                <a:ea typeface="Calibri Light"/>
                <a:cs typeface="Calibri Light"/>
              </a:rPr>
              <a:t>your</a:t>
            </a:r>
            <a:r>
              <a:rPr lang="hu-HU" sz="7200" dirty="0">
                <a:solidFill>
                  <a:srgbClr val="FFFFFF"/>
                </a:solidFill>
                <a:latin typeface="Calibri Light"/>
                <a:ea typeface="Calibri Light"/>
                <a:cs typeface="Calibri Light"/>
              </a:rPr>
              <a:t> </a:t>
            </a:r>
            <a:r>
              <a:rPr lang="hu-HU" sz="7200" err="1">
                <a:solidFill>
                  <a:srgbClr val="FFFFFF"/>
                </a:solidFill>
                <a:latin typeface="Calibri Light"/>
                <a:ea typeface="Calibri Light"/>
                <a:cs typeface="Calibri Light"/>
              </a:rPr>
              <a:t>attention</a:t>
            </a:r>
            <a:r>
              <a:rPr lang="hu-HU" sz="7200" dirty="0">
                <a:solidFill>
                  <a:srgbClr val="FFFFFF"/>
                </a:solidFill>
                <a:latin typeface="Calibri Light"/>
                <a:ea typeface="Calibri Light"/>
                <a:cs typeface="Calibri Light"/>
              </a:rPr>
              <a:t>!</a:t>
            </a:r>
            <a:endParaRPr lang="hu-HU" sz="7200">
              <a:ea typeface="Calibri Light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16879388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Kép 4" descr="A képen ital, kávé, étel, Tálalóeszközök látható&#10;&#10;Automatikusan generált leírás">
            <a:extLst>
              <a:ext uri="{FF2B5EF4-FFF2-40B4-BE49-F238E27FC236}">
                <a16:creationId xmlns:a16="http://schemas.microsoft.com/office/drawing/2014/main" id="{A6AE44D7-6489-BC61-597D-E34DD7DECC3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3127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68F2BF34-4806-32C2-9906-0FC5152457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3168" y="53582"/>
            <a:ext cx="9144000" cy="1069739"/>
          </a:xfrm>
        </p:spPr>
        <p:txBody>
          <a:bodyPr>
            <a:normAutofit/>
          </a:bodyPr>
          <a:lstStyle/>
          <a:p>
            <a:r>
              <a:rPr lang="hu-HU">
                <a:solidFill>
                  <a:srgbClr val="FFFFFF"/>
                </a:solidFill>
                <a:latin typeface="Calibri Light"/>
                <a:ea typeface="Calibri Light"/>
                <a:cs typeface="Calibri Light"/>
              </a:rPr>
              <a:t>Who did what?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5CE8764B-0C63-916B-DE02-6B990AA8DE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477560"/>
            <a:ext cx="9144000" cy="3374497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hu-HU" dirty="0">
                <a:solidFill>
                  <a:srgbClr val="FFFFFF"/>
                </a:solidFill>
                <a:ea typeface="Calibri"/>
                <a:cs typeface="Calibri"/>
              </a:rPr>
              <a:t>Adam </a:t>
            </a:r>
            <a:r>
              <a:rPr lang="hu-HU" err="1">
                <a:solidFill>
                  <a:srgbClr val="FFFFFF"/>
                </a:solidFill>
                <a:ea typeface="Calibri"/>
                <a:cs typeface="Calibri"/>
              </a:rPr>
              <a:t>Asfour</a:t>
            </a:r>
            <a:r>
              <a:rPr lang="hu-HU" dirty="0">
                <a:solidFill>
                  <a:srgbClr val="FFFFFF"/>
                </a:solidFill>
                <a:ea typeface="Calibri"/>
                <a:cs typeface="Calibri"/>
              </a:rPr>
              <a:t>: </a:t>
            </a:r>
            <a:endParaRPr lang="hu-HU"/>
          </a:p>
          <a:p>
            <a:r>
              <a:rPr lang="hu-HU" dirty="0">
                <a:solidFill>
                  <a:srgbClr val="FFFFFF"/>
                </a:solidFill>
                <a:ea typeface="Calibri"/>
                <a:cs typeface="Calibri"/>
              </a:rPr>
              <a:t>He </a:t>
            </a:r>
            <a:r>
              <a:rPr lang="hu-HU" dirty="0" err="1">
                <a:solidFill>
                  <a:srgbClr val="FFFFFF"/>
                </a:solidFill>
                <a:ea typeface="Calibri"/>
                <a:cs typeface="Calibri"/>
              </a:rPr>
              <a:t>did</a:t>
            </a:r>
            <a:r>
              <a:rPr lang="hu-HU" dirty="0">
                <a:solidFill>
                  <a:srgbClr val="FFFFFF"/>
                </a:solidFill>
                <a:ea typeface="Calibri"/>
                <a:cs typeface="Calibri"/>
              </a:rPr>
              <a:t> </a:t>
            </a:r>
            <a:r>
              <a:rPr lang="hu-HU" dirty="0" err="1">
                <a:solidFill>
                  <a:srgbClr val="FFFFFF"/>
                </a:solidFill>
                <a:ea typeface="Calibri"/>
                <a:cs typeface="Calibri"/>
              </a:rPr>
              <a:t>the</a:t>
            </a:r>
            <a:r>
              <a:rPr lang="hu-HU" dirty="0">
                <a:solidFill>
                  <a:srgbClr val="FFFFFF"/>
                </a:solidFill>
                <a:ea typeface="Calibri"/>
                <a:cs typeface="Calibri"/>
              </a:rPr>
              <a:t> Kávék/</a:t>
            </a:r>
            <a:r>
              <a:rPr lang="hu-HU" dirty="0" err="1">
                <a:solidFill>
                  <a:srgbClr val="FFFFFF"/>
                </a:solidFill>
                <a:ea typeface="Calibri"/>
                <a:cs typeface="Calibri"/>
              </a:rPr>
              <a:t>Coffee's</a:t>
            </a:r>
            <a:r>
              <a:rPr lang="hu-HU" dirty="0">
                <a:solidFill>
                  <a:srgbClr val="FFFFFF"/>
                </a:solidFill>
                <a:ea typeface="Calibri"/>
                <a:cs typeface="Calibri"/>
              </a:rPr>
              <a:t> </a:t>
            </a:r>
            <a:r>
              <a:rPr lang="hu-HU" dirty="0" err="1">
                <a:solidFill>
                  <a:srgbClr val="FFFFFF"/>
                </a:solidFill>
                <a:ea typeface="Calibri"/>
                <a:cs typeface="Calibri"/>
              </a:rPr>
              <a:t>menu</a:t>
            </a:r>
            <a:r>
              <a:rPr lang="hu-HU" dirty="0">
                <a:solidFill>
                  <a:srgbClr val="FFFFFF"/>
                </a:solidFill>
                <a:ea typeface="Calibri"/>
                <a:cs typeface="Calibri"/>
              </a:rPr>
              <a:t> .</a:t>
            </a:r>
            <a:endParaRPr lang="hu-HU"/>
          </a:p>
          <a:p>
            <a:endParaRPr lang="hu-HU" dirty="0">
              <a:solidFill>
                <a:srgbClr val="FFFFFF"/>
              </a:solidFill>
              <a:ea typeface="Calibri"/>
              <a:cs typeface="Calibri"/>
            </a:endParaRPr>
          </a:p>
          <a:p>
            <a:r>
              <a:rPr lang="hu-HU" dirty="0">
                <a:solidFill>
                  <a:srgbClr val="FFFFFF"/>
                </a:solidFill>
                <a:ea typeface="Calibri"/>
                <a:cs typeface="Calibri"/>
              </a:rPr>
              <a:t>Bence </a:t>
            </a:r>
            <a:r>
              <a:rPr lang="hu-HU" err="1">
                <a:solidFill>
                  <a:srgbClr val="FFFFFF"/>
                </a:solidFill>
                <a:ea typeface="Calibri"/>
                <a:cs typeface="Calibri"/>
              </a:rPr>
              <a:t>Deak</a:t>
            </a:r>
            <a:r>
              <a:rPr lang="hu-HU" dirty="0">
                <a:solidFill>
                  <a:srgbClr val="FFFFFF"/>
                </a:solidFill>
                <a:ea typeface="Calibri"/>
                <a:cs typeface="Calibri"/>
              </a:rPr>
              <a:t>: </a:t>
            </a:r>
          </a:p>
          <a:p>
            <a:r>
              <a:rPr lang="hu-HU" dirty="0">
                <a:solidFill>
                  <a:srgbClr val="FFFFFF"/>
                </a:solidFill>
                <a:ea typeface="Calibri"/>
                <a:cs typeface="Calibri"/>
              </a:rPr>
              <a:t>He </a:t>
            </a:r>
            <a:r>
              <a:rPr lang="hu-HU" dirty="0" err="1">
                <a:solidFill>
                  <a:srgbClr val="FFFFFF"/>
                </a:solidFill>
                <a:ea typeface="Calibri"/>
                <a:cs typeface="Calibri"/>
              </a:rPr>
              <a:t>did</a:t>
            </a:r>
            <a:r>
              <a:rPr lang="hu-HU" dirty="0">
                <a:solidFill>
                  <a:srgbClr val="FFFFFF"/>
                </a:solidFill>
                <a:ea typeface="Calibri"/>
                <a:cs typeface="Calibri"/>
              </a:rPr>
              <a:t> </a:t>
            </a:r>
            <a:r>
              <a:rPr lang="hu-HU" dirty="0" err="1">
                <a:solidFill>
                  <a:srgbClr val="FFFFFF"/>
                </a:solidFill>
                <a:ea typeface="Calibri"/>
                <a:cs typeface="Calibri"/>
              </a:rPr>
              <a:t>the</a:t>
            </a:r>
            <a:r>
              <a:rPr lang="hu-HU" dirty="0">
                <a:solidFill>
                  <a:srgbClr val="FFFFFF"/>
                </a:solidFill>
                <a:ea typeface="Calibri"/>
                <a:cs typeface="Calibri"/>
              </a:rPr>
              <a:t> Main </a:t>
            </a:r>
            <a:r>
              <a:rPr lang="hu-HU" dirty="0" err="1">
                <a:solidFill>
                  <a:srgbClr val="FFFFFF"/>
                </a:solidFill>
                <a:ea typeface="Calibri"/>
                <a:cs typeface="Calibri"/>
              </a:rPr>
              <a:t>page</a:t>
            </a:r>
            <a:r>
              <a:rPr lang="hu-HU" dirty="0">
                <a:solidFill>
                  <a:srgbClr val="FFFFFF"/>
                </a:solidFill>
                <a:ea typeface="Calibri"/>
                <a:cs typeface="Calibri"/>
              </a:rPr>
              <a:t>.</a:t>
            </a:r>
            <a:endParaRPr lang="hu-HU"/>
          </a:p>
          <a:p>
            <a:endParaRPr lang="hu-HU" dirty="0">
              <a:solidFill>
                <a:srgbClr val="FFFFFF"/>
              </a:solidFill>
              <a:ea typeface="Calibri"/>
              <a:cs typeface="Calibri"/>
            </a:endParaRPr>
          </a:p>
          <a:p>
            <a:r>
              <a:rPr lang="hu-HU" dirty="0">
                <a:solidFill>
                  <a:srgbClr val="FFFFFF"/>
                </a:solidFill>
                <a:ea typeface="Calibri"/>
                <a:cs typeface="Calibri"/>
              </a:rPr>
              <a:t>Vince </a:t>
            </a:r>
            <a:r>
              <a:rPr lang="hu-HU" err="1">
                <a:solidFill>
                  <a:srgbClr val="FFFFFF"/>
                </a:solidFill>
                <a:ea typeface="Calibri"/>
                <a:cs typeface="Calibri"/>
              </a:rPr>
              <a:t>Fabis</a:t>
            </a:r>
            <a:r>
              <a:rPr lang="hu-HU" dirty="0">
                <a:solidFill>
                  <a:srgbClr val="FFFFFF"/>
                </a:solidFill>
                <a:ea typeface="Calibri"/>
                <a:cs typeface="Calibri"/>
              </a:rPr>
              <a:t>: </a:t>
            </a:r>
          </a:p>
          <a:p>
            <a:r>
              <a:rPr lang="hu-HU" dirty="0">
                <a:solidFill>
                  <a:srgbClr val="FFFFFF"/>
                </a:solidFill>
                <a:ea typeface="Calibri"/>
                <a:cs typeface="Calibri"/>
              </a:rPr>
              <a:t>He </a:t>
            </a:r>
            <a:r>
              <a:rPr lang="hu-HU" dirty="0" err="1">
                <a:solidFill>
                  <a:srgbClr val="FFFFFF"/>
                </a:solidFill>
                <a:ea typeface="Calibri"/>
                <a:cs typeface="Calibri"/>
              </a:rPr>
              <a:t>did</a:t>
            </a:r>
            <a:r>
              <a:rPr lang="hu-HU" dirty="0">
                <a:solidFill>
                  <a:srgbClr val="FFFFFF"/>
                </a:solidFill>
                <a:ea typeface="Calibri"/>
                <a:cs typeface="Calibri"/>
              </a:rPr>
              <a:t> </a:t>
            </a:r>
            <a:r>
              <a:rPr lang="hu-HU" dirty="0" err="1">
                <a:solidFill>
                  <a:srgbClr val="FFFFFF"/>
                </a:solidFill>
                <a:ea typeface="Calibri"/>
                <a:cs typeface="Calibri"/>
              </a:rPr>
              <a:t>the</a:t>
            </a:r>
            <a:r>
              <a:rPr lang="hu-HU" dirty="0">
                <a:solidFill>
                  <a:srgbClr val="FFFFFF"/>
                </a:solidFill>
                <a:ea typeface="Calibri"/>
                <a:cs typeface="Calibri"/>
              </a:rPr>
              <a:t> Blog </a:t>
            </a:r>
            <a:r>
              <a:rPr lang="hu-HU" dirty="0" err="1">
                <a:solidFill>
                  <a:srgbClr val="FFFFFF"/>
                </a:solidFill>
                <a:ea typeface="Calibri"/>
                <a:cs typeface="Calibri"/>
              </a:rPr>
              <a:t>page</a:t>
            </a:r>
            <a:r>
              <a:rPr lang="hu-HU" dirty="0">
                <a:solidFill>
                  <a:srgbClr val="FFFFFF"/>
                </a:solidFill>
                <a:ea typeface="Calibri"/>
                <a:cs typeface="Calibri"/>
              </a:rPr>
              <a:t> and </a:t>
            </a:r>
            <a:r>
              <a:rPr lang="hu-HU" dirty="0" err="1">
                <a:solidFill>
                  <a:srgbClr val="FFFFFF"/>
                </a:solidFill>
                <a:ea typeface="Calibri"/>
                <a:cs typeface="Calibri"/>
              </a:rPr>
              <a:t>the</a:t>
            </a:r>
            <a:r>
              <a:rPr lang="hu-HU" dirty="0">
                <a:solidFill>
                  <a:srgbClr val="FFFFFF"/>
                </a:solidFill>
                <a:ea typeface="Calibri"/>
                <a:cs typeface="Calibri"/>
              </a:rPr>
              <a:t> </a:t>
            </a:r>
            <a:r>
              <a:rPr lang="hu-HU" dirty="0" err="1">
                <a:solidFill>
                  <a:srgbClr val="FFFFFF"/>
                </a:solidFill>
                <a:ea typeface="Calibri"/>
                <a:cs typeface="Calibri"/>
              </a:rPr>
              <a:t>Hungarian</a:t>
            </a:r>
            <a:r>
              <a:rPr lang="hu-HU" dirty="0">
                <a:solidFill>
                  <a:srgbClr val="FFFFFF"/>
                </a:solidFill>
                <a:ea typeface="Calibri"/>
                <a:cs typeface="Calibri"/>
              </a:rPr>
              <a:t> PPT.</a:t>
            </a:r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813856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4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4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4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4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4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Kép 4" descr="A képen ital, kávé, étel, Tálalóeszközök látható&#10;&#10;Automatikusan generált leírás">
            <a:extLst>
              <a:ext uri="{FF2B5EF4-FFF2-40B4-BE49-F238E27FC236}">
                <a16:creationId xmlns:a16="http://schemas.microsoft.com/office/drawing/2014/main" id="{A6AE44D7-6489-BC61-597D-E34DD7DECC3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3127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68F2BF34-4806-32C2-9906-0FC5152457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72442" y="152543"/>
            <a:ext cx="9144000" cy="871817"/>
          </a:xfrm>
        </p:spPr>
        <p:txBody>
          <a:bodyPr>
            <a:normAutofit fontScale="90000"/>
          </a:bodyPr>
          <a:lstStyle/>
          <a:p>
            <a:r>
              <a:rPr lang="hu-HU">
                <a:solidFill>
                  <a:srgbClr val="FFFFFF"/>
                </a:solidFill>
                <a:latin typeface="Calibri Light"/>
                <a:ea typeface="Calibri Light"/>
                <a:cs typeface="Calibri Light"/>
              </a:rPr>
              <a:t>Who did what?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5CE8764B-0C63-916B-DE02-6B990AA8DE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97429" y="1081716"/>
            <a:ext cx="9619012" cy="3562524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hu-HU" dirty="0">
                <a:solidFill>
                  <a:srgbClr val="FFFFFF"/>
                </a:solidFill>
                <a:ea typeface="Calibri"/>
                <a:cs typeface="Calibri"/>
              </a:rPr>
              <a:t>Bence </a:t>
            </a:r>
            <a:r>
              <a:rPr lang="hu-HU" err="1">
                <a:solidFill>
                  <a:srgbClr val="FFFFFF"/>
                </a:solidFill>
                <a:ea typeface="Calibri"/>
                <a:cs typeface="Calibri"/>
              </a:rPr>
              <a:t>Horvath</a:t>
            </a:r>
            <a:r>
              <a:rPr lang="hu-HU" dirty="0">
                <a:solidFill>
                  <a:srgbClr val="FFFFFF"/>
                </a:solidFill>
                <a:ea typeface="Calibri"/>
                <a:cs typeface="Calibri"/>
              </a:rPr>
              <a:t>: He </a:t>
            </a:r>
            <a:r>
              <a:rPr lang="hu-HU" err="1">
                <a:solidFill>
                  <a:srgbClr val="FFFFFF"/>
                </a:solidFill>
                <a:ea typeface="Calibri"/>
                <a:cs typeface="Calibri"/>
              </a:rPr>
              <a:t>was</a:t>
            </a:r>
            <a:r>
              <a:rPr lang="hu-HU" dirty="0">
                <a:solidFill>
                  <a:srgbClr val="FFFFFF"/>
                </a:solidFill>
                <a:ea typeface="Calibri"/>
                <a:cs typeface="Calibri"/>
              </a:rPr>
              <a:t> </a:t>
            </a:r>
            <a:r>
              <a:rPr lang="hu-HU" err="1">
                <a:solidFill>
                  <a:srgbClr val="FFFFFF"/>
                </a:solidFill>
                <a:ea typeface="Calibri"/>
                <a:cs typeface="Calibri"/>
              </a:rPr>
              <a:t>all</a:t>
            </a:r>
            <a:r>
              <a:rPr lang="hu-HU" dirty="0">
                <a:solidFill>
                  <a:srgbClr val="FFFFFF"/>
                </a:solidFill>
                <a:ea typeface="Calibri"/>
                <a:cs typeface="Calibri"/>
              </a:rPr>
              <a:t> of </a:t>
            </a:r>
            <a:r>
              <a:rPr lang="hu-HU" err="1">
                <a:solidFill>
                  <a:srgbClr val="FFFFFF"/>
                </a:solidFill>
                <a:ea typeface="Calibri"/>
                <a:cs typeface="Calibri"/>
              </a:rPr>
              <a:t>our</a:t>
            </a:r>
            <a:r>
              <a:rPr lang="hu-HU" dirty="0">
                <a:solidFill>
                  <a:srgbClr val="FFFFFF"/>
                </a:solidFill>
                <a:ea typeface="Calibri"/>
                <a:cs typeface="Calibri"/>
              </a:rPr>
              <a:t> </a:t>
            </a:r>
            <a:r>
              <a:rPr lang="hu-HU" err="1">
                <a:solidFill>
                  <a:srgbClr val="FFFFFF"/>
                </a:solidFill>
                <a:ea typeface="Calibri"/>
                <a:cs typeface="Calibri"/>
              </a:rPr>
              <a:t>helper</a:t>
            </a:r>
            <a:r>
              <a:rPr lang="hu-HU" dirty="0">
                <a:solidFill>
                  <a:srgbClr val="FFFFFF"/>
                </a:solidFill>
                <a:ea typeface="Calibri"/>
                <a:cs typeface="Calibri"/>
              </a:rPr>
              <a:t>, </a:t>
            </a:r>
            <a:r>
              <a:rPr lang="hu-HU" err="1">
                <a:solidFill>
                  <a:srgbClr val="FFFFFF"/>
                </a:solidFill>
                <a:ea typeface="Calibri"/>
                <a:cs typeface="Calibri"/>
              </a:rPr>
              <a:t>if</a:t>
            </a:r>
            <a:r>
              <a:rPr lang="hu-HU" dirty="0">
                <a:solidFill>
                  <a:srgbClr val="FFFFFF"/>
                </a:solidFill>
                <a:ea typeface="Calibri"/>
                <a:cs typeface="Calibri"/>
              </a:rPr>
              <a:t> he got </a:t>
            </a:r>
            <a:r>
              <a:rPr lang="hu-HU" err="1">
                <a:solidFill>
                  <a:srgbClr val="FFFFFF"/>
                </a:solidFill>
                <a:ea typeface="Calibri"/>
                <a:cs typeface="Calibri"/>
              </a:rPr>
              <a:t>asked</a:t>
            </a:r>
            <a:r>
              <a:rPr lang="hu-HU" dirty="0">
                <a:solidFill>
                  <a:srgbClr val="FFFFFF"/>
                </a:solidFill>
                <a:ea typeface="Calibri"/>
                <a:cs typeface="Calibri"/>
              </a:rPr>
              <a:t> </a:t>
            </a:r>
            <a:r>
              <a:rPr lang="hu-HU" err="1">
                <a:solidFill>
                  <a:srgbClr val="FFFFFF"/>
                </a:solidFill>
                <a:ea typeface="Calibri"/>
                <a:cs typeface="Calibri"/>
              </a:rPr>
              <a:t>for</a:t>
            </a:r>
            <a:r>
              <a:rPr lang="hu-HU" dirty="0">
                <a:solidFill>
                  <a:srgbClr val="FFFFFF"/>
                </a:solidFill>
                <a:ea typeface="Calibri"/>
                <a:cs typeface="Calibri"/>
              </a:rPr>
              <a:t> </a:t>
            </a:r>
            <a:r>
              <a:rPr lang="hu-HU" err="1">
                <a:solidFill>
                  <a:srgbClr val="FFFFFF"/>
                </a:solidFill>
                <a:ea typeface="Calibri"/>
                <a:cs typeface="Calibri"/>
              </a:rPr>
              <a:t>help</a:t>
            </a:r>
            <a:r>
              <a:rPr lang="hu-HU" dirty="0">
                <a:solidFill>
                  <a:srgbClr val="FFFFFF"/>
                </a:solidFill>
                <a:ea typeface="Calibri"/>
                <a:cs typeface="Calibri"/>
              </a:rPr>
              <a:t> he </a:t>
            </a:r>
            <a:r>
              <a:rPr lang="hu-HU" err="1">
                <a:solidFill>
                  <a:srgbClr val="FFFFFF"/>
                </a:solidFill>
                <a:ea typeface="Calibri"/>
                <a:cs typeface="Calibri"/>
              </a:rPr>
              <a:t>helped</a:t>
            </a:r>
            <a:r>
              <a:rPr lang="hu-HU" dirty="0">
                <a:solidFill>
                  <a:srgbClr val="FFFFFF"/>
                </a:solidFill>
                <a:ea typeface="Calibri"/>
                <a:cs typeface="Calibri"/>
              </a:rPr>
              <a:t>/</a:t>
            </a:r>
            <a:r>
              <a:rPr lang="hu-HU" err="1">
                <a:solidFill>
                  <a:srgbClr val="FFFFFF"/>
                </a:solidFill>
                <a:ea typeface="Calibri"/>
                <a:cs typeface="Calibri"/>
              </a:rPr>
              <a:t>tried</a:t>
            </a:r>
            <a:r>
              <a:rPr lang="hu-HU" dirty="0">
                <a:solidFill>
                  <a:srgbClr val="FFFFFF"/>
                </a:solidFill>
                <a:ea typeface="Calibri"/>
                <a:cs typeface="Calibri"/>
              </a:rPr>
              <a:t> </a:t>
            </a:r>
            <a:r>
              <a:rPr lang="hu-HU" err="1">
                <a:solidFill>
                  <a:srgbClr val="FFFFFF"/>
                </a:solidFill>
                <a:ea typeface="Calibri"/>
                <a:cs typeface="Calibri"/>
              </a:rPr>
              <a:t>to</a:t>
            </a:r>
            <a:r>
              <a:rPr lang="hu-HU" dirty="0">
                <a:solidFill>
                  <a:srgbClr val="FFFFFF"/>
                </a:solidFill>
                <a:ea typeface="Calibri"/>
                <a:cs typeface="Calibri"/>
              </a:rPr>
              <a:t> </a:t>
            </a:r>
            <a:r>
              <a:rPr lang="hu-HU" err="1">
                <a:solidFill>
                  <a:srgbClr val="FFFFFF"/>
                </a:solidFill>
                <a:ea typeface="Calibri"/>
                <a:cs typeface="Calibri"/>
              </a:rPr>
              <a:t>help</a:t>
            </a:r>
            <a:r>
              <a:rPr lang="hu-HU" dirty="0">
                <a:solidFill>
                  <a:srgbClr val="FFFFFF"/>
                </a:solidFill>
                <a:ea typeface="Calibri"/>
                <a:cs typeface="Calibri"/>
              </a:rPr>
              <a:t>.</a:t>
            </a:r>
            <a:endParaRPr lang="en-US" dirty="0">
              <a:solidFill>
                <a:srgbClr val="FFFFFF"/>
              </a:solidFill>
              <a:ea typeface="Calibri"/>
              <a:cs typeface="Calibri"/>
            </a:endParaRPr>
          </a:p>
          <a:p>
            <a:endParaRPr lang="hu-HU" dirty="0">
              <a:solidFill>
                <a:srgbClr val="FFFFFF"/>
              </a:solidFill>
              <a:ea typeface="Calibri"/>
              <a:cs typeface="Calibri"/>
            </a:endParaRPr>
          </a:p>
          <a:p>
            <a:r>
              <a:rPr lang="hu-HU" dirty="0">
                <a:solidFill>
                  <a:srgbClr val="FFFFFF"/>
                </a:solidFill>
                <a:ea typeface="Calibri"/>
                <a:cs typeface="Calibri"/>
              </a:rPr>
              <a:t>David </a:t>
            </a:r>
            <a:r>
              <a:rPr lang="hu-HU" err="1">
                <a:solidFill>
                  <a:srgbClr val="FFFFFF"/>
                </a:solidFill>
                <a:ea typeface="Calibri"/>
                <a:cs typeface="Calibri"/>
              </a:rPr>
              <a:t>Hegedus</a:t>
            </a:r>
            <a:r>
              <a:rPr lang="hu-HU" dirty="0">
                <a:solidFill>
                  <a:srgbClr val="FFFFFF"/>
                </a:solidFill>
                <a:ea typeface="Calibri"/>
                <a:cs typeface="Calibri"/>
              </a:rPr>
              <a:t>: </a:t>
            </a:r>
            <a:endParaRPr lang="en-US" dirty="0">
              <a:solidFill>
                <a:srgbClr val="FFFFFF"/>
              </a:solidFill>
              <a:ea typeface="Calibri"/>
              <a:cs typeface="Calibri"/>
            </a:endParaRPr>
          </a:p>
          <a:p>
            <a:r>
              <a:rPr lang="hu-HU" dirty="0">
                <a:solidFill>
                  <a:srgbClr val="FFFFFF"/>
                </a:solidFill>
                <a:ea typeface="Calibri"/>
                <a:cs typeface="Calibri"/>
              </a:rPr>
              <a:t>He </a:t>
            </a:r>
            <a:r>
              <a:rPr lang="hu-HU" dirty="0" err="1">
                <a:solidFill>
                  <a:srgbClr val="FFFFFF"/>
                </a:solidFill>
                <a:ea typeface="Calibri"/>
                <a:cs typeface="Calibri"/>
              </a:rPr>
              <a:t>did</a:t>
            </a:r>
            <a:r>
              <a:rPr lang="hu-HU" dirty="0">
                <a:solidFill>
                  <a:srgbClr val="FFFFFF"/>
                </a:solidFill>
                <a:ea typeface="Calibri"/>
                <a:cs typeface="Calibri"/>
              </a:rPr>
              <a:t> </a:t>
            </a:r>
            <a:r>
              <a:rPr lang="hu-HU" dirty="0" err="1">
                <a:solidFill>
                  <a:srgbClr val="FFFFFF"/>
                </a:solidFill>
                <a:ea typeface="Calibri"/>
                <a:cs typeface="Calibri"/>
              </a:rPr>
              <a:t>the</a:t>
            </a:r>
            <a:r>
              <a:rPr lang="hu-HU" dirty="0">
                <a:solidFill>
                  <a:srgbClr val="FFFFFF"/>
                </a:solidFill>
                <a:ea typeface="Calibri"/>
                <a:cs typeface="Calibri"/>
              </a:rPr>
              <a:t> Sütemények/</a:t>
            </a:r>
            <a:r>
              <a:rPr lang="hu-HU" dirty="0" err="1">
                <a:solidFill>
                  <a:srgbClr val="FFFFFF"/>
                </a:solidFill>
                <a:ea typeface="Calibri"/>
                <a:cs typeface="Calibri"/>
              </a:rPr>
              <a:t>Cookies</a:t>
            </a:r>
            <a:r>
              <a:rPr lang="hu-HU" dirty="0">
                <a:solidFill>
                  <a:srgbClr val="FFFFFF"/>
                </a:solidFill>
                <a:ea typeface="Calibri"/>
                <a:cs typeface="Calibri"/>
              </a:rPr>
              <a:t> </a:t>
            </a:r>
            <a:r>
              <a:rPr lang="hu-HU" dirty="0" err="1">
                <a:solidFill>
                  <a:srgbClr val="FFFFFF"/>
                </a:solidFill>
                <a:ea typeface="Calibri"/>
                <a:cs typeface="Calibri"/>
              </a:rPr>
              <a:t>page</a:t>
            </a:r>
            <a:r>
              <a:rPr lang="hu-HU" dirty="0">
                <a:solidFill>
                  <a:srgbClr val="FFFFFF"/>
                </a:solidFill>
                <a:ea typeface="Calibri"/>
                <a:cs typeface="Calibri"/>
              </a:rPr>
              <a:t>, </a:t>
            </a:r>
            <a:r>
              <a:rPr lang="hu-HU" dirty="0" err="1">
                <a:solidFill>
                  <a:srgbClr val="FFFFFF"/>
                </a:solidFill>
                <a:ea typeface="Calibri"/>
                <a:cs typeface="Calibri"/>
              </a:rPr>
              <a:t>the</a:t>
            </a:r>
            <a:r>
              <a:rPr lang="hu-HU" dirty="0">
                <a:solidFill>
                  <a:srgbClr val="FFFFFF"/>
                </a:solidFill>
                <a:ea typeface="Calibri"/>
                <a:cs typeface="Calibri"/>
              </a:rPr>
              <a:t> English PPT and  he </a:t>
            </a:r>
            <a:r>
              <a:rPr lang="hu-HU" dirty="0" err="1">
                <a:solidFill>
                  <a:srgbClr val="FFFFFF"/>
                </a:solidFill>
                <a:ea typeface="Calibri"/>
                <a:cs typeface="Calibri"/>
              </a:rPr>
              <a:t>was</a:t>
            </a:r>
            <a:r>
              <a:rPr lang="hu-HU" dirty="0">
                <a:solidFill>
                  <a:srgbClr val="FFFFFF"/>
                </a:solidFill>
                <a:ea typeface="Calibri"/>
                <a:cs typeface="Calibri"/>
              </a:rPr>
              <a:t> </a:t>
            </a:r>
            <a:r>
              <a:rPr lang="hu-HU" dirty="0" err="1">
                <a:solidFill>
                  <a:srgbClr val="FFFFFF"/>
                </a:solidFill>
                <a:ea typeface="Calibri"/>
                <a:cs typeface="Calibri"/>
              </a:rPr>
              <a:t>the</a:t>
            </a:r>
            <a:r>
              <a:rPr lang="hu-HU" dirty="0">
                <a:solidFill>
                  <a:srgbClr val="FFFFFF"/>
                </a:solidFill>
                <a:ea typeface="Calibri"/>
                <a:cs typeface="Calibri"/>
              </a:rPr>
              <a:t> Group </a:t>
            </a:r>
            <a:r>
              <a:rPr lang="hu-HU" dirty="0" err="1">
                <a:solidFill>
                  <a:srgbClr val="FFFFFF"/>
                </a:solidFill>
                <a:ea typeface="Calibri"/>
                <a:cs typeface="Calibri"/>
              </a:rPr>
              <a:t>Leader</a:t>
            </a:r>
            <a:r>
              <a:rPr lang="hu-HU" dirty="0">
                <a:solidFill>
                  <a:srgbClr val="FFFFFF"/>
                </a:solidFill>
                <a:ea typeface="Calibri"/>
                <a:cs typeface="Calibri"/>
              </a:rPr>
              <a:t> .</a:t>
            </a:r>
            <a:endParaRPr lang="en-US" dirty="0">
              <a:solidFill>
                <a:srgbClr val="FFFFFF"/>
              </a:solidFill>
              <a:ea typeface="Calibri"/>
              <a:cs typeface="Calibri"/>
            </a:endParaRPr>
          </a:p>
          <a:p>
            <a:endParaRPr lang="hu-HU" dirty="0">
              <a:solidFill>
                <a:srgbClr val="FFFFFF"/>
              </a:solidFill>
              <a:ea typeface="Calibri"/>
              <a:cs typeface="Calibri"/>
            </a:endParaRPr>
          </a:p>
          <a:p>
            <a:r>
              <a:rPr lang="hu-HU" err="1">
                <a:solidFill>
                  <a:srgbClr val="FFFFFF"/>
                </a:solidFill>
                <a:ea typeface="Calibri"/>
                <a:cs typeface="Calibri"/>
              </a:rPr>
              <a:t>We</a:t>
            </a:r>
            <a:r>
              <a:rPr lang="hu-HU" dirty="0">
                <a:solidFill>
                  <a:srgbClr val="FFFFFF"/>
                </a:solidFill>
                <a:ea typeface="Calibri"/>
                <a:cs typeface="Calibri"/>
              </a:rPr>
              <a:t> </a:t>
            </a:r>
            <a:r>
              <a:rPr lang="hu-HU" err="1">
                <a:solidFill>
                  <a:srgbClr val="FFFFFF"/>
                </a:solidFill>
                <a:ea typeface="Calibri"/>
                <a:cs typeface="Calibri"/>
              </a:rPr>
              <a:t>all</a:t>
            </a:r>
            <a:r>
              <a:rPr lang="hu-HU" dirty="0">
                <a:solidFill>
                  <a:srgbClr val="FFFFFF"/>
                </a:solidFill>
                <a:ea typeface="Calibri"/>
                <a:cs typeface="Calibri"/>
              </a:rPr>
              <a:t> </a:t>
            </a:r>
            <a:r>
              <a:rPr lang="hu-HU" err="1">
                <a:solidFill>
                  <a:srgbClr val="FFFFFF"/>
                </a:solidFill>
                <a:ea typeface="Calibri"/>
                <a:cs typeface="Calibri"/>
              </a:rPr>
              <a:t>did</a:t>
            </a:r>
            <a:r>
              <a:rPr lang="hu-HU" dirty="0">
                <a:solidFill>
                  <a:srgbClr val="FFFFFF"/>
                </a:solidFill>
                <a:ea typeface="Calibri"/>
                <a:cs typeface="Calibri"/>
              </a:rPr>
              <a:t> </a:t>
            </a:r>
            <a:r>
              <a:rPr lang="hu-HU" err="1">
                <a:solidFill>
                  <a:srgbClr val="FFFFFF"/>
                </a:solidFill>
                <a:ea typeface="Calibri"/>
                <a:cs typeface="Calibri"/>
              </a:rPr>
              <a:t>something</a:t>
            </a:r>
            <a:r>
              <a:rPr lang="hu-HU" dirty="0">
                <a:solidFill>
                  <a:srgbClr val="FFFFFF"/>
                </a:solidFill>
                <a:ea typeface="Calibri"/>
                <a:cs typeface="Calibri"/>
              </a:rPr>
              <a:t> in </a:t>
            </a:r>
            <a:r>
              <a:rPr lang="hu-HU" err="1">
                <a:solidFill>
                  <a:srgbClr val="FFFFFF"/>
                </a:solidFill>
                <a:ea typeface="Calibri"/>
                <a:cs typeface="Calibri"/>
              </a:rPr>
              <a:t>the</a:t>
            </a:r>
            <a:r>
              <a:rPr lang="hu-HU" dirty="0">
                <a:solidFill>
                  <a:srgbClr val="FFFFFF"/>
                </a:solidFill>
                <a:ea typeface="Calibri"/>
                <a:cs typeface="Calibri"/>
              </a:rPr>
              <a:t> CSS </a:t>
            </a:r>
            <a:r>
              <a:rPr lang="hu-HU" err="1">
                <a:solidFill>
                  <a:srgbClr val="FFFFFF"/>
                </a:solidFill>
                <a:ea typeface="Calibri"/>
                <a:cs typeface="Calibri"/>
              </a:rPr>
              <a:t>page</a:t>
            </a:r>
            <a:r>
              <a:rPr lang="hu-HU" dirty="0">
                <a:solidFill>
                  <a:srgbClr val="FFFFFF"/>
                </a:solidFill>
                <a:ea typeface="Calibri"/>
                <a:cs typeface="Calibri"/>
              </a:rPr>
              <a:t>.</a:t>
            </a:r>
            <a:endParaRPr lang="en-US" dirty="0">
              <a:solidFill>
                <a:srgbClr val="FFFFFF"/>
              </a:solidFill>
              <a:ea typeface="Calibri"/>
              <a:cs typeface="Calibri"/>
            </a:endParaRPr>
          </a:p>
          <a:p>
            <a:endParaRPr lang="hu-HU" sz="1700">
              <a:solidFill>
                <a:srgbClr val="FFFFFF"/>
              </a:solidFill>
              <a:ea typeface="Calibri"/>
              <a:cs typeface="Calibri"/>
            </a:endParaRPr>
          </a:p>
          <a:p>
            <a:endParaRPr lang="hu-HU" sz="1700">
              <a:solidFill>
                <a:srgbClr val="FFFFFF"/>
              </a:solidFill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311409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4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4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4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Kép 4" descr="A képen ital, kávé, étel, Tálalóeszközök látható&#10;&#10;Automatikusan generált leírás">
            <a:extLst>
              <a:ext uri="{FF2B5EF4-FFF2-40B4-BE49-F238E27FC236}">
                <a16:creationId xmlns:a16="http://schemas.microsoft.com/office/drawing/2014/main" id="{A6AE44D7-6489-BC61-597D-E34DD7DECC3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3127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68F2BF34-4806-32C2-9906-0FC5152457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72442" y="152543"/>
            <a:ext cx="9144000" cy="871817"/>
          </a:xfrm>
        </p:spPr>
        <p:txBody>
          <a:bodyPr>
            <a:normAutofit fontScale="90000"/>
          </a:bodyPr>
          <a:lstStyle/>
          <a:p>
            <a:r>
              <a:rPr lang="hu-HU" dirty="0" err="1">
                <a:solidFill>
                  <a:srgbClr val="FFFFFF"/>
                </a:solidFill>
                <a:latin typeface="Calibri Light"/>
                <a:ea typeface="Calibri Light"/>
                <a:cs typeface="Calibri Light"/>
              </a:rPr>
              <a:t>Work</a:t>
            </a:r>
            <a:r>
              <a:rPr lang="hu-HU" dirty="0">
                <a:solidFill>
                  <a:srgbClr val="FFFFFF"/>
                </a:solidFill>
                <a:latin typeface="Calibri Light"/>
                <a:ea typeface="Calibri Light"/>
                <a:cs typeface="Calibri Light"/>
              </a:rPr>
              <a:t> </a:t>
            </a:r>
            <a:r>
              <a:rPr lang="hu-HU" dirty="0" err="1">
                <a:solidFill>
                  <a:srgbClr val="FFFFFF"/>
                </a:solidFill>
                <a:latin typeface="Calibri Light"/>
                <a:ea typeface="Calibri Light"/>
                <a:cs typeface="Calibri Light"/>
              </a:rPr>
              <a:t>tools</a:t>
            </a:r>
            <a:endParaRPr lang="hu-HU" dirty="0" err="1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5CE8764B-0C63-916B-DE02-6B990AA8DE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34936" y="1032235"/>
            <a:ext cx="9619012" cy="2434369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hu-HU" dirty="0">
                <a:ea typeface="Calibri"/>
                <a:cs typeface="Calibri"/>
              </a:rPr>
              <a:t>GitHub</a:t>
            </a:r>
          </a:p>
          <a:p>
            <a:r>
              <a:rPr lang="hu-HU" err="1">
                <a:solidFill>
                  <a:srgbClr val="FFFFFF"/>
                </a:solidFill>
                <a:ea typeface="Calibri"/>
                <a:cs typeface="Calibri"/>
              </a:rPr>
              <a:t>Trello</a:t>
            </a:r>
            <a:endParaRPr lang="hu-HU">
              <a:solidFill>
                <a:srgbClr val="FFFFFF"/>
              </a:solidFill>
              <a:ea typeface="Calibri"/>
              <a:cs typeface="Calibri"/>
            </a:endParaRPr>
          </a:p>
          <a:p>
            <a:r>
              <a:rPr lang="hu-HU" err="1">
                <a:solidFill>
                  <a:srgbClr val="FFFFFF"/>
                </a:solidFill>
                <a:ea typeface="Calibri"/>
                <a:cs typeface="Calibri"/>
              </a:rPr>
              <a:t>Figma</a:t>
            </a:r>
            <a:r>
              <a:rPr lang="hu-HU" dirty="0">
                <a:solidFill>
                  <a:srgbClr val="FFFFFF"/>
                </a:solidFill>
                <a:ea typeface="Calibri"/>
                <a:cs typeface="Calibri"/>
              </a:rPr>
              <a:t> </a:t>
            </a:r>
          </a:p>
          <a:p>
            <a:r>
              <a:rPr lang="hu-HU" dirty="0">
                <a:solidFill>
                  <a:srgbClr val="FFFFFF"/>
                </a:solidFill>
                <a:ea typeface="Calibri"/>
                <a:cs typeface="Calibri"/>
              </a:rPr>
              <a:t>Kréta</a:t>
            </a:r>
          </a:p>
          <a:p>
            <a:r>
              <a:rPr lang="hu-HU" dirty="0">
                <a:solidFill>
                  <a:srgbClr val="FFFFFF"/>
                </a:solidFill>
                <a:ea typeface="Calibri"/>
                <a:cs typeface="Calibri"/>
              </a:rPr>
              <a:t>Visual </a:t>
            </a:r>
            <a:r>
              <a:rPr lang="hu-HU" err="1">
                <a:solidFill>
                  <a:srgbClr val="FFFFFF"/>
                </a:solidFill>
                <a:ea typeface="Calibri"/>
                <a:cs typeface="Calibri"/>
              </a:rPr>
              <a:t>Studio</a:t>
            </a:r>
            <a:r>
              <a:rPr lang="hu-HU" dirty="0">
                <a:solidFill>
                  <a:srgbClr val="FFFFFF"/>
                </a:solidFill>
                <a:ea typeface="Calibri"/>
                <a:cs typeface="Calibri"/>
              </a:rPr>
              <a:t> </a:t>
            </a:r>
            <a:r>
              <a:rPr lang="hu-HU" err="1">
                <a:solidFill>
                  <a:srgbClr val="FFFFFF"/>
                </a:solidFill>
                <a:ea typeface="Calibri"/>
                <a:cs typeface="Calibri"/>
              </a:rPr>
              <a:t>code</a:t>
            </a:r>
            <a:endParaRPr lang="hu-HU">
              <a:solidFill>
                <a:srgbClr val="FFFFFF"/>
              </a:solidFill>
              <a:ea typeface="Calibri"/>
              <a:cs typeface="Calibri"/>
            </a:endParaRPr>
          </a:p>
          <a:p>
            <a:endParaRPr lang="hu-HU" dirty="0">
              <a:solidFill>
                <a:srgbClr val="FFFFFF"/>
              </a:solidFill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534014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4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4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4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4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Kép 4" descr="A képen ital, kávé, étel, Tálalóeszközök látható&#10;&#10;Automatikusan generált leírás">
            <a:extLst>
              <a:ext uri="{FF2B5EF4-FFF2-40B4-BE49-F238E27FC236}">
                <a16:creationId xmlns:a16="http://schemas.microsoft.com/office/drawing/2014/main" id="{A6AE44D7-6489-BC61-597D-E34DD7DECC3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3127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68F2BF34-4806-32C2-9906-0FC5152457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72442" y="152543"/>
            <a:ext cx="9144000" cy="871817"/>
          </a:xfrm>
        </p:spPr>
        <p:txBody>
          <a:bodyPr>
            <a:normAutofit fontScale="90000"/>
          </a:bodyPr>
          <a:lstStyle/>
          <a:p>
            <a:r>
              <a:rPr lang="hu-HU" dirty="0" err="1">
                <a:solidFill>
                  <a:srgbClr val="FFFFFF"/>
                </a:solidFill>
                <a:latin typeface="Calibri Light"/>
                <a:ea typeface="Calibri Light"/>
                <a:cs typeface="Calibri Light"/>
              </a:rPr>
              <a:t>WebPage</a:t>
            </a:r>
            <a:endParaRPr lang="hu-HU" dirty="0" err="1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5CE8764B-0C63-916B-DE02-6B990AA8DE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18365" y="1091612"/>
            <a:ext cx="2652155" cy="524421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hu-HU" sz="2800">
                <a:solidFill>
                  <a:srgbClr val="FFFFFF"/>
                </a:solidFill>
                <a:ea typeface="Calibri"/>
                <a:cs typeface="Calibri"/>
              </a:rPr>
              <a:t>The Main Page:</a:t>
            </a:r>
            <a:endParaRPr lang="hu-HU" sz="2800" dirty="0">
              <a:solidFill>
                <a:srgbClr val="FFFFFF"/>
              </a:solidFill>
              <a:ea typeface="Calibri"/>
              <a:cs typeface="Calibri"/>
            </a:endParaRPr>
          </a:p>
        </p:txBody>
      </p:sp>
      <p:pic>
        <p:nvPicPr>
          <p:cNvPr id="4" name="Kép 3" descr="A képen kávé, szöveg, cappuccino, koffein látható&#10;&#10;Automatikusan generált leírás">
            <a:extLst>
              <a:ext uri="{FF2B5EF4-FFF2-40B4-BE49-F238E27FC236}">
                <a16:creationId xmlns:a16="http://schemas.microsoft.com/office/drawing/2014/main" id="{FF83F25B-A029-EE41-07A0-A369BF60E2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038" y="1612069"/>
            <a:ext cx="9828809" cy="4920356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884544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Kép 4" descr="A képen ital, kávé, étel, Tálalóeszközök látható&#10;&#10;Automatikusan generált leírás">
            <a:extLst>
              <a:ext uri="{FF2B5EF4-FFF2-40B4-BE49-F238E27FC236}">
                <a16:creationId xmlns:a16="http://schemas.microsoft.com/office/drawing/2014/main" id="{A6AE44D7-6489-BC61-597D-E34DD7DECC3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3127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68F2BF34-4806-32C2-9906-0FC5152457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72442" y="152543"/>
            <a:ext cx="9144000" cy="871817"/>
          </a:xfrm>
        </p:spPr>
        <p:txBody>
          <a:bodyPr>
            <a:normAutofit fontScale="90000"/>
          </a:bodyPr>
          <a:lstStyle/>
          <a:p>
            <a:r>
              <a:rPr lang="hu-HU" dirty="0" err="1">
                <a:solidFill>
                  <a:srgbClr val="FFFFFF"/>
                </a:solidFill>
                <a:latin typeface="Calibri Light"/>
                <a:ea typeface="Calibri Light"/>
                <a:cs typeface="Calibri Light"/>
              </a:rPr>
              <a:t>WebPage</a:t>
            </a:r>
            <a:endParaRPr lang="hu-HU" dirty="0" err="1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5CE8764B-0C63-916B-DE02-6B990AA8DE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30339" y="1091612"/>
            <a:ext cx="3028206" cy="524421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hu-HU" sz="2800" dirty="0">
                <a:solidFill>
                  <a:srgbClr val="FFFFFF"/>
                </a:solidFill>
                <a:ea typeface="Calibri"/>
                <a:cs typeface="Calibri"/>
              </a:rPr>
              <a:t>The </a:t>
            </a:r>
            <a:r>
              <a:rPr lang="hu-HU" sz="2800" dirty="0" err="1">
                <a:solidFill>
                  <a:srgbClr val="FFFFFF"/>
                </a:solidFill>
                <a:ea typeface="Calibri"/>
                <a:cs typeface="Calibri"/>
              </a:rPr>
              <a:t>Cookies</a:t>
            </a:r>
            <a:r>
              <a:rPr lang="hu-HU" sz="2800" dirty="0">
                <a:solidFill>
                  <a:srgbClr val="FFFFFF"/>
                </a:solidFill>
                <a:ea typeface="Calibri"/>
                <a:cs typeface="Calibri"/>
              </a:rPr>
              <a:t> </a:t>
            </a:r>
            <a:r>
              <a:rPr lang="hu-HU" sz="2800" dirty="0" err="1">
                <a:solidFill>
                  <a:srgbClr val="FFFFFF"/>
                </a:solidFill>
                <a:ea typeface="Calibri"/>
                <a:cs typeface="Calibri"/>
              </a:rPr>
              <a:t>page</a:t>
            </a:r>
            <a:r>
              <a:rPr lang="hu-HU" sz="2800" dirty="0">
                <a:solidFill>
                  <a:srgbClr val="FFFFFF"/>
                </a:solidFill>
                <a:ea typeface="Calibri"/>
                <a:cs typeface="Calibri"/>
              </a:rPr>
              <a:t>:</a:t>
            </a:r>
          </a:p>
        </p:txBody>
      </p:sp>
      <p:pic>
        <p:nvPicPr>
          <p:cNvPr id="6" name="Kép 5" descr="A képen szöveg, képernyőkép, étel látható&#10;&#10;Automatikusan generált leírás">
            <a:extLst>
              <a:ext uri="{FF2B5EF4-FFF2-40B4-BE49-F238E27FC236}">
                <a16:creationId xmlns:a16="http://schemas.microsoft.com/office/drawing/2014/main" id="{56D6A412-3088-57A1-1F36-969D178558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35" y="1751727"/>
            <a:ext cx="12065329" cy="4819169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555212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Kép 4" descr="A képen ital, kávé, étel, Tálalóeszközök látható&#10;&#10;Automatikusan generált leírás">
            <a:extLst>
              <a:ext uri="{FF2B5EF4-FFF2-40B4-BE49-F238E27FC236}">
                <a16:creationId xmlns:a16="http://schemas.microsoft.com/office/drawing/2014/main" id="{A6AE44D7-6489-BC61-597D-E34DD7DECC3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3127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68F2BF34-4806-32C2-9906-0FC5152457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3455" y="211920"/>
            <a:ext cx="3334988" cy="871817"/>
          </a:xfrm>
        </p:spPr>
        <p:txBody>
          <a:bodyPr>
            <a:normAutofit fontScale="90000"/>
          </a:bodyPr>
          <a:lstStyle/>
          <a:p>
            <a:r>
              <a:rPr lang="hu-HU" dirty="0" err="1">
                <a:solidFill>
                  <a:srgbClr val="FFFFFF"/>
                </a:solidFill>
                <a:latin typeface="Calibri Light"/>
                <a:ea typeface="Calibri Light"/>
                <a:cs typeface="Calibri Light"/>
              </a:rPr>
              <a:t>WebPage</a:t>
            </a:r>
            <a:endParaRPr lang="hu-HU" dirty="0" err="1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5CE8764B-0C63-916B-DE02-6B990AA8DE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61066" y="1091612"/>
            <a:ext cx="2879764" cy="524421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hu-HU" sz="2800" dirty="0">
                <a:solidFill>
                  <a:srgbClr val="FFFFFF"/>
                </a:solidFill>
                <a:ea typeface="Calibri"/>
                <a:cs typeface="Calibri"/>
              </a:rPr>
              <a:t>The </a:t>
            </a:r>
            <a:r>
              <a:rPr lang="hu-HU" sz="2800" dirty="0" err="1">
                <a:solidFill>
                  <a:srgbClr val="FFFFFF"/>
                </a:solidFill>
                <a:ea typeface="Calibri"/>
                <a:cs typeface="Calibri"/>
              </a:rPr>
              <a:t>Coffee's</a:t>
            </a:r>
            <a:r>
              <a:rPr lang="hu-HU" sz="2800" dirty="0">
                <a:solidFill>
                  <a:srgbClr val="FFFFFF"/>
                </a:solidFill>
                <a:ea typeface="Calibri"/>
                <a:cs typeface="Calibri"/>
              </a:rPr>
              <a:t> </a:t>
            </a:r>
            <a:r>
              <a:rPr lang="hu-HU" sz="2800" dirty="0" err="1">
                <a:solidFill>
                  <a:srgbClr val="FFFFFF"/>
                </a:solidFill>
                <a:ea typeface="Calibri"/>
                <a:cs typeface="Calibri"/>
              </a:rPr>
              <a:t>page</a:t>
            </a:r>
            <a:r>
              <a:rPr lang="hu-HU" sz="2800" dirty="0">
                <a:solidFill>
                  <a:srgbClr val="FFFFFF"/>
                </a:solidFill>
                <a:ea typeface="Calibri"/>
                <a:cs typeface="Calibri"/>
              </a:rPr>
              <a:t>: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D421521B-B215-1C06-00A8-FF42C87B08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9" y="2057321"/>
            <a:ext cx="12184082" cy="3812139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621934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Kép 4" descr="A képen ital, kávé, étel, Tálalóeszközök látható&#10;&#10;Automatikusan generált leírás">
            <a:extLst>
              <a:ext uri="{FF2B5EF4-FFF2-40B4-BE49-F238E27FC236}">
                <a16:creationId xmlns:a16="http://schemas.microsoft.com/office/drawing/2014/main" id="{A6AE44D7-6489-BC61-597D-E34DD7DECC3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3127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68F2BF34-4806-32C2-9906-0FC5152457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3455" y="4102"/>
            <a:ext cx="3334988" cy="871817"/>
          </a:xfrm>
        </p:spPr>
        <p:txBody>
          <a:bodyPr>
            <a:normAutofit fontScale="90000"/>
          </a:bodyPr>
          <a:lstStyle/>
          <a:p>
            <a:r>
              <a:rPr lang="hu-HU" dirty="0" err="1">
                <a:solidFill>
                  <a:srgbClr val="FFFFFF"/>
                </a:solidFill>
                <a:latin typeface="Calibri Light"/>
                <a:ea typeface="Calibri Light"/>
                <a:cs typeface="Calibri Light"/>
              </a:rPr>
              <a:t>WebPage</a:t>
            </a:r>
            <a:endParaRPr lang="hu-HU" dirty="0" err="1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5CE8764B-0C63-916B-DE02-6B990AA8DE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90754" y="883794"/>
            <a:ext cx="2879764" cy="524421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hu-HU" sz="2800" dirty="0">
                <a:solidFill>
                  <a:srgbClr val="FFFFFF"/>
                </a:solidFill>
                <a:ea typeface="Calibri"/>
                <a:cs typeface="Calibri"/>
              </a:rPr>
              <a:t>The Blog </a:t>
            </a:r>
            <a:r>
              <a:rPr lang="hu-HU" sz="2800" dirty="0" err="1">
                <a:solidFill>
                  <a:srgbClr val="FFFFFF"/>
                </a:solidFill>
                <a:ea typeface="Calibri"/>
                <a:cs typeface="Calibri"/>
              </a:rPr>
              <a:t>page</a:t>
            </a:r>
            <a:r>
              <a:rPr lang="hu-HU" sz="2800" dirty="0">
                <a:solidFill>
                  <a:srgbClr val="FFFFFF"/>
                </a:solidFill>
                <a:ea typeface="Calibri"/>
                <a:cs typeface="Calibri"/>
              </a:rPr>
              <a:t>:</a:t>
            </a:r>
          </a:p>
        </p:txBody>
      </p:sp>
      <p:pic>
        <p:nvPicPr>
          <p:cNvPr id="7" name="Kép 6" descr="A képen szöveg, képernyőkép, óra, tervezés látható&#10;&#10;Automatikusan generált leírás">
            <a:extLst>
              <a:ext uri="{FF2B5EF4-FFF2-40B4-BE49-F238E27FC236}">
                <a16:creationId xmlns:a16="http://schemas.microsoft.com/office/drawing/2014/main" id="{CAB67F11-6427-7545-64B6-FE58482207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685" y="1403517"/>
            <a:ext cx="10808523" cy="5278082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434739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Kép 4" descr="A képen ital, kávé, étel, Tálalóeszközök látható&#10;&#10;Automatikusan generált leírás">
            <a:extLst>
              <a:ext uri="{FF2B5EF4-FFF2-40B4-BE49-F238E27FC236}">
                <a16:creationId xmlns:a16="http://schemas.microsoft.com/office/drawing/2014/main" id="{A6AE44D7-6489-BC61-597D-E34DD7DECC3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3127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68F2BF34-4806-32C2-9906-0FC5152457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06338" y="192128"/>
            <a:ext cx="5779325" cy="871817"/>
          </a:xfrm>
        </p:spPr>
        <p:txBody>
          <a:bodyPr>
            <a:normAutofit fontScale="90000"/>
          </a:bodyPr>
          <a:lstStyle/>
          <a:p>
            <a:r>
              <a:rPr lang="hu-HU" dirty="0" err="1">
                <a:solidFill>
                  <a:srgbClr val="FFFFFF"/>
                </a:solidFill>
                <a:latin typeface="Calibri Light"/>
                <a:ea typeface="Calibri Light"/>
                <a:cs typeface="Calibri Light"/>
              </a:rPr>
              <a:t>Validitation</a:t>
            </a:r>
            <a:r>
              <a:rPr lang="hu-HU" dirty="0">
                <a:solidFill>
                  <a:srgbClr val="FFFFFF"/>
                </a:solidFill>
                <a:latin typeface="Calibri Light"/>
                <a:ea typeface="Calibri Light"/>
                <a:cs typeface="Calibri Light"/>
              </a:rPr>
              <a:t> </a:t>
            </a:r>
            <a:r>
              <a:rPr lang="hu-HU" dirty="0" err="1">
                <a:solidFill>
                  <a:srgbClr val="FFFFFF"/>
                </a:solidFill>
                <a:latin typeface="Calibri Light"/>
                <a:ea typeface="Calibri Light"/>
                <a:cs typeface="Calibri Light"/>
              </a:rPr>
              <a:t>images</a:t>
            </a:r>
            <a:endParaRPr lang="hu-HU" dirty="0" err="1"/>
          </a:p>
        </p:txBody>
      </p:sp>
      <p:pic>
        <p:nvPicPr>
          <p:cNvPr id="4" name="Kép 3" descr="A képen szöveg, képernyőkép, dokumentum látható&#10;&#10;Automatikusan generált leírás">
            <a:extLst>
              <a:ext uri="{FF2B5EF4-FFF2-40B4-BE49-F238E27FC236}">
                <a16:creationId xmlns:a16="http://schemas.microsoft.com/office/drawing/2014/main" id="{C3D240BF-3572-5464-CC0E-50BB907C6D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8" y="1112279"/>
            <a:ext cx="6088082" cy="5741804"/>
          </a:xfrm>
          <a:prstGeom prst="rect">
            <a:avLst/>
          </a:prstGeom>
        </p:spPr>
      </p:pic>
      <p:pic>
        <p:nvPicPr>
          <p:cNvPr id="6" name="Kép 5" descr="A képen szöveg, képernyőkép, szoftver látható&#10;&#10;Automatikusan generált leírás">
            <a:extLst>
              <a:ext uri="{FF2B5EF4-FFF2-40B4-BE49-F238E27FC236}">
                <a16:creationId xmlns:a16="http://schemas.microsoft.com/office/drawing/2014/main" id="{2870A023-222A-F893-7411-83EFB7D861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9958" y="1116918"/>
            <a:ext cx="6088083" cy="5752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5491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200</Words>
  <Application>Microsoft Office PowerPoint</Application>
  <PresentationFormat>Szélesvásznú</PresentationFormat>
  <Paragraphs>35</Paragraphs>
  <Slides>12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3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Office-téma</vt:lpstr>
      <vt:lpstr>Lucky Cafe</vt:lpstr>
      <vt:lpstr>Who did what?</vt:lpstr>
      <vt:lpstr>Who did what?</vt:lpstr>
      <vt:lpstr>Work tools</vt:lpstr>
      <vt:lpstr>WebPage</vt:lpstr>
      <vt:lpstr>WebPage</vt:lpstr>
      <vt:lpstr>WebPage</vt:lpstr>
      <vt:lpstr>WebPage</vt:lpstr>
      <vt:lpstr>Validitation images</vt:lpstr>
      <vt:lpstr>Validitation images</vt:lpstr>
      <vt:lpstr>PowerPoint-bemutató</vt:lpstr>
      <vt:lpstr>Thank you for your attention!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PowerPoint-bemutató</dc:title>
  <dc:creator>Hegedűs Dávid Lehel</dc:creator>
  <cp:lastModifiedBy>Hegedűs Dávid Lehel</cp:lastModifiedBy>
  <cp:revision>234</cp:revision>
  <dcterms:created xsi:type="dcterms:W3CDTF">2023-11-29T16:02:03Z</dcterms:created>
  <dcterms:modified xsi:type="dcterms:W3CDTF">2024-01-16T10:00:30Z</dcterms:modified>
</cp:coreProperties>
</file>